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IN-Light" panose="020B06040202020202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6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42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2" y="241935"/>
            <a:ext cx="4492734" cy="6374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5" b="33666"/>
          <a:stretch/>
        </p:blipFill>
        <p:spPr>
          <a:xfrm>
            <a:off x="378" y="3204852"/>
            <a:ext cx="9143244" cy="1356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2772" y="917011"/>
            <a:ext cx="358902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0" dirty="0" smtClean="0">
                <a:solidFill>
                  <a:srgbClr val="FFD503"/>
                </a:solidFill>
                <a:latin typeface="DIN Mittelschrift Std" panose="020B0603020202020204" pitchFamily="34" charset="0"/>
              </a:rPr>
              <a:t>Book launch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6314" y="2467843"/>
            <a:ext cx="35890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rgbClr val="FFD503"/>
                </a:solidFill>
                <a:latin typeface="DIN-Light" pitchFamily="2" charset="0"/>
              </a:rPr>
              <a:t>Date: </a:t>
            </a:r>
            <a:r>
              <a:rPr lang="en-US" sz="1400" dirty="0" smtClean="0">
                <a:solidFill>
                  <a:schemeClr val="bg1"/>
                </a:solidFill>
                <a:latin typeface="DIN-Light" pitchFamily="2" charset="0"/>
              </a:rPr>
              <a:t>April 22nd, </a:t>
            </a:r>
            <a:r>
              <a:rPr lang="en-US" sz="1400" dirty="0" smtClean="0">
                <a:solidFill>
                  <a:schemeClr val="bg1"/>
                </a:solidFill>
                <a:latin typeface="DIN-Light" pitchFamily="2" charset="0"/>
              </a:rPr>
              <a:t>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2279" y="5729457"/>
            <a:ext cx="21390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latin typeface="DIN-Light" pitchFamily="2" charset="0"/>
              </a:rPr>
              <a:t>S. Krishna Kumar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26888" r="15889" b="1871"/>
          <a:stretch/>
        </p:blipFill>
        <p:spPr>
          <a:xfrm>
            <a:off x="5356314" y="4597280"/>
            <a:ext cx="1302793" cy="151323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56314" y="2778754"/>
            <a:ext cx="35890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rgbClr val="FFD503"/>
                </a:solidFill>
                <a:latin typeface="DIN-Light" pitchFamily="2" charset="0"/>
              </a:rPr>
              <a:t>Time: </a:t>
            </a:r>
            <a:r>
              <a:rPr lang="en-US" sz="1400" dirty="0" smtClean="0">
                <a:solidFill>
                  <a:schemeClr val="bg1"/>
                </a:solidFill>
                <a:latin typeface="DIN-Light" pitchFamily="2" charset="0"/>
              </a:rPr>
              <a:t>9</a:t>
            </a:r>
            <a:r>
              <a:rPr lang="en-US" sz="1400" dirty="0" smtClean="0">
                <a:solidFill>
                  <a:schemeClr val="bg1"/>
                </a:solidFill>
                <a:latin typeface="DIN-Light" pitchFamily="2" charset="0"/>
              </a:rPr>
              <a:t>:00AM </a:t>
            </a:r>
            <a:r>
              <a:rPr lang="en-US" sz="1400" dirty="0">
                <a:solidFill>
                  <a:schemeClr val="bg1"/>
                </a:solidFill>
                <a:latin typeface="DIN-Light" pitchFamily="2" charset="0"/>
              </a:rPr>
              <a:t>to </a:t>
            </a:r>
            <a:r>
              <a:rPr lang="en-US" sz="1400" dirty="0" smtClean="0">
                <a:solidFill>
                  <a:schemeClr val="bg1"/>
                </a:solidFill>
                <a:latin typeface="DIN-Light" pitchFamily="2" charset="0"/>
              </a:rPr>
              <a:t>10</a:t>
            </a:r>
            <a:r>
              <a:rPr lang="en-US" sz="1400" dirty="0" smtClean="0">
                <a:solidFill>
                  <a:schemeClr val="bg1"/>
                </a:solidFill>
                <a:latin typeface="DIN-Light" pitchFamily="2" charset="0"/>
              </a:rPr>
              <a:t>:00AM</a:t>
            </a:r>
            <a:endParaRPr lang="en-US" sz="1400" dirty="0" smtClean="0">
              <a:solidFill>
                <a:schemeClr val="bg1"/>
              </a:solidFill>
              <a:latin typeface="DIN-Ligh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6314" y="3089666"/>
            <a:ext cx="35890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>
                <a:solidFill>
                  <a:srgbClr val="FFD503"/>
                </a:solidFill>
                <a:latin typeface="DIN-Light" pitchFamily="2" charset="0"/>
              </a:rPr>
              <a:t>Venue: </a:t>
            </a:r>
            <a:r>
              <a:rPr lang="en-US" sz="1400" dirty="0" smtClean="0">
                <a:solidFill>
                  <a:schemeClr val="bg1"/>
                </a:solidFill>
                <a:latin typeface="DIN-Light" pitchFamily="2" charset="0"/>
              </a:rPr>
              <a:t>Jacob Hall</a:t>
            </a:r>
            <a:endParaRPr lang="en-US" sz="1400" dirty="0" smtClean="0">
              <a:solidFill>
                <a:schemeClr val="bg1"/>
              </a:solidFill>
              <a:latin typeface="DIN-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6314" y="1760505"/>
            <a:ext cx="35890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  <a:latin typeface="DIN Mittelschrift Std" panose="020B0603020202020204" pitchFamily="34" charset="0"/>
              </a:rPr>
              <a:t>by </a:t>
            </a:r>
            <a:r>
              <a:rPr lang="en-US" sz="2000" b="1" dirty="0">
                <a:solidFill>
                  <a:schemeClr val="bg1"/>
                </a:solidFill>
              </a:rPr>
              <a:t>Rev. Fr. Jinu </a:t>
            </a:r>
            <a:r>
              <a:rPr lang="en-US" sz="2000" b="1" dirty="0" smtClean="0">
                <a:solidFill>
                  <a:schemeClr val="bg1"/>
                </a:solidFill>
              </a:rPr>
              <a:t>Vadakkemulanjanal</a:t>
            </a:r>
            <a:endParaRPr lang="en-US" sz="2000" dirty="0">
              <a:solidFill>
                <a:schemeClr val="bg1"/>
              </a:solidFill>
              <a:latin typeface="DIN Mittelschrift Std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33" y="241935"/>
            <a:ext cx="4492734" cy="63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28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DIN-Light</vt:lpstr>
      <vt:lpstr>DIN Mittelschrift Std</vt:lpstr>
      <vt:lpstr>Office Theme</vt:lpstr>
      <vt:lpstr>PowerPoint Presentation</vt:lpstr>
      <vt:lpstr>PowerPoint Presentation</vt:lpstr>
    </vt:vector>
  </TitlesOfParts>
  <Company>Infosys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Manjunatha R</dc:creator>
  <cp:lastModifiedBy>Krishna Kumar-BFAC</cp:lastModifiedBy>
  <cp:revision>17</cp:revision>
  <dcterms:created xsi:type="dcterms:W3CDTF">2016-01-13T07:29:36Z</dcterms:created>
  <dcterms:modified xsi:type="dcterms:W3CDTF">2016-04-21T05:47:58Z</dcterms:modified>
</cp:coreProperties>
</file>