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22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51FF0-727D-48AF-8C17-619990B6581D}" type="datetimeFigureOut">
              <a:rPr lang="en-US"/>
              <a:pPr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93CFC-8BB4-40B7-86B8-6AE46734BC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132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178" y="912732"/>
            <a:ext cx="7952873" cy="2805027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3 DAYS PLACEMENT TRAINING </a:t>
            </a:r>
            <a:r>
              <a:rPr lang="en-US" sz="4400" b="1" dirty="0" smtClean="0">
                <a:solidFill>
                  <a:srgbClr val="FF0000"/>
                </a:solidFill>
              </a:rPr>
              <a:t/>
            </a:r>
            <a:br>
              <a:rPr lang="en-US" sz="4400" b="1" dirty="0" smtClean="0">
                <a:solidFill>
                  <a:srgbClr val="FF0000"/>
                </a:solidFill>
              </a:rPr>
            </a:br>
            <a:r>
              <a:rPr lang="en-US" sz="4400" b="1" dirty="0" smtClean="0">
                <a:solidFill>
                  <a:srgbClr val="FF0000"/>
                </a:solidFill>
              </a:rPr>
              <a:t>FOR third </a:t>
            </a:r>
            <a:r>
              <a:rPr lang="en-US" sz="4000" b="1" dirty="0" smtClean="0">
                <a:solidFill>
                  <a:srgbClr val="FF0000"/>
                </a:solidFill>
              </a:rPr>
              <a:t>year</a:t>
            </a:r>
            <a:r>
              <a:rPr lang="en-US" sz="4400" b="1" dirty="0" smtClean="0">
                <a:solidFill>
                  <a:srgbClr val="FF0000"/>
                </a:solidFill>
              </a:rPr>
              <a:t> (S5) </a:t>
            </a:r>
            <a:r>
              <a:rPr lang="en-US" sz="4400" b="1" dirty="0">
                <a:solidFill>
                  <a:srgbClr val="FF0000"/>
                </a:solidFill>
              </a:rPr>
              <a:t>STUDENTS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>
                <a:solidFill>
                  <a:srgbClr val="00B0F0"/>
                </a:solidFill>
              </a:rPr>
              <a:t/>
            </a:r>
            <a:br>
              <a:rPr lang="en-US" sz="4400" b="1" dirty="0" smtClean="0">
                <a:solidFill>
                  <a:srgbClr val="00B0F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  <a:latin typeface="Footlight MT Light" pitchFamily="18" charset="0"/>
              </a:rPr>
              <a:t>ON </a:t>
            </a:r>
            <a:r>
              <a:rPr lang="en-US" sz="3600" b="1" dirty="0" err="1">
                <a:solidFill>
                  <a:srgbClr val="0070C0"/>
                </a:solidFill>
                <a:latin typeface="Footlight MT Light" pitchFamily="18" charset="0"/>
              </a:rPr>
              <a:t>mAY</a:t>
            </a:r>
            <a:r>
              <a:rPr lang="en-US" sz="3600" b="1" dirty="0">
                <a:solidFill>
                  <a:srgbClr val="0070C0"/>
                </a:solidFill>
                <a:latin typeface="Footlight MT Light" pitchFamily="18" charset="0"/>
              </a:rPr>
              <a:t> 30, </a:t>
            </a:r>
            <a:r>
              <a:rPr lang="en-US" sz="3600" b="1" dirty="0" smtClean="0">
                <a:solidFill>
                  <a:srgbClr val="0070C0"/>
                </a:solidFill>
                <a:latin typeface="Footlight MT Light" pitchFamily="18" charset="0"/>
              </a:rPr>
              <a:t>31 &amp; JUNE </a:t>
            </a:r>
            <a:r>
              <a:rPr lang="en-US" sz="3600" b="1" dirty="0">
                <a:solidFill>
                  <a:srgbClr val="0070C0"/>
                </a:solidFill>
                <a:latin typeface="Footlight MT Light" pitchFamily="18" charset="0"/>
              </a:rPr>
              <a:t>1, 2016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582" y="3853013"/>
            <a:ext cx="7976102" cy="1371599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4000" b="1" dirty="0"/>
          </a:p>
          <a:p>
            <a:r>
              <a:rPr lang="en-US" sz="4000" b="1" dirty="0" smtClean="0">
                <a:solidFill>
                  <a:srgbClr val="FF0000"/>
                </a:solidFill>
              </a:rPr>
              <a:t>Conducted BY </a:t>
            </a:r>
            <a:r>
              <a:rPr lang="en-US" sz="4000" b="1" dirty="0" smtClean="0">
                <a:solidFill>
                  <a:srgbClr val="FF0000"/>
                </a:solidFill>
              </a:rPr>
              <a:t>            </a:t>
            </a:r>
            <a:r>
              <a:rPr lang="en-US" sz="4000" b="1" dirty="0" smtClean="0">
                <a:solidFill>
                  <a:srgbClr val="FF0000"/>
                </a:solidFill>
              </a:rPr>
              <a:t>ACADEMY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4.bp.blogspot.com/-m6k_EheFjVE/Up_sjrHYgoI/AAAAAAAAGPk/Y73vaj9oth8/s200/Fac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233" y="4150895"/>
            <a:ext cx="1311441" cy="1299409"/>
          </a:xfrm>
          <a:prstGeom prst="rect">
            <a:avLst/>
          </a:prstGeom>
          <a:noFill/>
        </p:spPr>
      </p:pic>
      <p:pic>
        <p:nvPicPr>
          <p:cNvPr id="6" name="Picture 5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4611" y="493294"/>
            <a:ext cx="2875547" cy="33808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2218695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23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Droplet</vt:lpstr>
      <vt:lpstr>3 DAYS PLACEMENT TRAINING  FOR third year (S5) STUDENTS   ON mAY 30, 31 &amp; JUNE 1,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TPC</dc:creator>
  <cp:lastModifiedBy>Lenovo</cp:lastModifiedBy>
  <cp:revision>4</cp:revision>
  <dcterms:created xsi:type="dcterms:W3CDTF">2014-09-12T17:25:11Z</dcterms:created>
  <dcterms:modified xsi:type="dcterms:W3CDTF">2016-05-25T09:23:21Z</dcterms:modified>
</cp:coreProperties>
</file>