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2"/>
    <p:penClr>
      <a:srgbClr val="FF0000"/>
    </p:penClr>
  </p:showPr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5F783-9780-40CD-BE9B-FDA02E9D3738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EF66C-0297-4422-83A5-994BCC5B61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inindiannavy.gov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on.tcs.com/2Xss6q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TPC\Desktop\in 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97155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INDIAN NAVY – UNIVERSITY ENTRY SCHEME – 2020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40995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Login to </a:t>
            </a:r>
            <a:r>
              <a:rPr lang="en-US" sz="2800" dirty="0">
                <a:solidFill>
                  <a:srgbClr val="FFFF00"/>
                </a:solidFill>
              </a:rPr>
              <a:t> </a:t>
            </a:r>
            <a:r>
              <a:rPr lang="en-US" sz="2800" b="1" dirty="0" smtClean="0">
                <a:solidFill>
                  <a:srgbClr val="FFFF00"/>
                </a:solidFill>
                <a:hlinkClick r:id="rId3"/>
              </a:rPr>
              <a:t>www.joinindiannavy.gov.in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for Registration and Details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028" name="AutoShape 4" descr="Image result for indian navy logo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TPC\Desktop\downloa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800350"/>
            <a:ext cx="1143000" cy="169496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71600" y="180975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date for registration is 27 Jun 2019</a:t>
            </a:r>
            <a:r>
              <a:rPr lang="en-US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20955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Campus Recruitment for 2020 Batch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 advClick="0" advTm="5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90550"/>
            <a:ext cx="7162800" cy="838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Campus Recruitment for 2020 Batch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6951"/>
            <a:ext cx="8229600" cy="232767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Registrations open for TCS </a:t>
            </a:r>
            <a:r>
              <a:rPr lang="en-US" dirty="0" smtClean="0"/>
              <a:t>NQT</a:t>
            </a:r>
            <a:endParaRPr lang="en-US" dirty="0"/>
          </a:p>
          <a:p>
            <a:r>
              <a:rPr lang="en-US" dirty="0"/>
              <a:t>The last date for registration is</a:t>
            </a:r>
            <a:r>
              <a:rPr lang="en-US" b="1" dirty="0"/>
              <a:t> </a:t>
            </a:r>
            <a:r>
              <a:rPr lang="en-US" b="1" u="sng" dirty="0"/>
              <a:t>10th July, </a:t>
            </a:r>
            <a:r>
              <a:rPr lang="en-US" b="1" u="sng" dirty="0" smtClean="0"/>
              <a:t>2019</a:t>
            </a:r>
          </a:p>
          <a:p>
            <a:r>
              <a:rPr lang="en-US" dirty="0" smtClean="0"/>
              <a:t>The </a:t>
            </a:r>
            <a:r>
              <a:rPr lang="en-US" dirty="0"/>
              <a:t>students can use the below link for registration: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>
                <a:hlinkClick r:id="rId2"/>
              </a:rPr>
              <a:t>https://on.tcs.com/2Xss6qa</a:t>
            </a:r>
            <a:r>
              <a:rPr lang="en-US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4338" name="Picture 2" descr="C:\Users\TPC\Desktop\ta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61950"/>
            <a:ext cx="1828800" cy="13716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 Campus Recruitment for 2020 Batch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TPC</dc:creator>
  <cp:lastModifiedBy>TPC</cp:lastModifiedBy>
  <cp:revision>9</cp:revision>
  <dcterms:created xsi:type="dcterms:W3CDTF">2019-06-15T04:21:09Z</dcterms:created>
  <dcterms:modified xsi:type="dcterms:W3CDTF">2019-06-15T05:00:58Z</dcterms:modified>
</cp:coreProperties>
</file>